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301285</c:v>
                </c:pt>
                <c:pt idx="1">
                  <c:v>352891</c:v>
                </c:pt>
                <c:pt idx="2">
                  <c:v>322319</c:v>
                </c:pt>
                <c:pt idx="3">
                  <c:v>300052</c:v>
                </c:pt>
                <c:pt idx="4">
                  <c:v>242161</c:v>
                </c:pt>
                <c:pt idx="5">
                  <c:v>106052</c:v>
                </c:pt>
                <c:pt idx="6">
                  <c:v>60452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108648</c:v>
                </c:pt>
                <c:pt idx="1">
                  <c:v>153676</c:v>
                </c:pt>
                <c:pt idx="2">
                  <c:v>150523</c:v>
                </c:pt>
                <c:pt idx="3">
                  <c:v>144662</c:v>
                </c:pt>
                <c:pt idx="4">
                  <c:v>119750</c:v>
                </c:pt>
                <c:pt idx="5">
                  <c:v>42688</c:v>
                </c:pt>
                <c:pt idx="6">
                  <c:v>16223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601486</c:v>
                </c:pt>
                <c:pt idx="1">
                  <c:v>649811</c:v>
                </c:pt>
                <c:pt idx="2">
                  <c:v>608755</c:v>
                </c:pt>
                <c:pt idx="3">
                  <c:v>601364</c:v>
                </c:pt>
                <c:pt idx="4">
                  <c:v>488155</c:v>
                </c:pt>
                <c:pt idx="5">
                  <c:v>212315</c:v>
                </c:pt>
                <c:pt idx="6">
                  <c:v>99658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228720</c:v>
                </c:pt>
                <c:pt idx="1">
                  <c:v>309384</c:v>
                </c:pt>
                <c:pt idx="2">
                  <c:v>308593</c:v>
                </c:pt>
                <c:pt idx="3">
                  <c:v>316905</c:v>
                </c:pt>
                <c:pt idx="4">
                  <c:v>266167</c:v>
                </c:pt>
                <c:pt idx="5">
                  <c:v>100870</c:v>
                </c:pt>
                <c:pt idx="6">
                  <c:v>30371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1576332</c:v>
                </c:pt>
                <c:pt idx="1">
                  <c:v>1685212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824840</c:v>
                </c:pt>
                <c:pt idx="1">
                  <c:v>736170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미국</c:v>
                </c:pt>
                <c:pt idx="6">
                  <c:v>캐나다</c:v>
                </c:pt>
                <c:pt idx="7">
                  <c:v>일본</c:v>
                </c:pt>
                <c:pt idx="8">
                  <c:v>타이</c:v>
                </c:pt>
                <c:pt idx="9">
                  <c:v>베트남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78535</c:v>
                </c:pt>
                <c:pt idx="1">
                  <c:v>861</c:v>
                </c:pt>
                <c:pt idx="2">
                  <c:v>164</c:v>
                </c:pt>
                <c:pt idx="3">
                  <c:v>1084</c:v>
                </c:pt>
                <c:pt idx="4">
                  <c:v>303</c:v>
                </c:pt>
                <c:pt idx="5">
                  <c:v>666</c:v>
                </c:pt>
                <c:pt idx="6">
                  <c:v>222</c:v>
                </c:pt>
                <c:pt idx="7">
                  <c:v>4529</c:v>
                </c:pt>
                <c:pt idx="8">
                  <c:v>2061</c:v>
                </c:pt>
                <c:pt idx="9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미국</c:v>
                </c:pt>
                <c:pt idx="6">
                  <c:v>캐나다</c:v>
                </c:pt>
                <c:pt idx="7">
                  <c:v>일본</c:v>
                </c:pt>
                <c:pt idx="8">
                  <c:v>타이</c:v>
                </c:pt>
                <c:pt idx="9">
                  <c:v>베트남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1571</c:v>
                </c:pt>
                <c:pt idx="1">
                  <c:v>308</c:v>
                </c:pt>
                <c:pt idx="2">
                  <c:v>296</c:v>
                </c:pt>
                <c:pt idx="3">
                  <c:v>265</c:v>
                </c:pt>
                <c:pt idx="4">
                  <c:v>185</c:v>
                </c:pt>
                <c:pt idx="5">
                  <c:v>185</c:v>
                </c:pt>
                <c:pt idx="6">
                  <c:v>42</c:v>
                </c:pt>
                <c:pt idx="7">
                  <c:v>36</c:v>
                </c:pt>
                <c:pt idx="8">
                  <c:v>32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247166</c:v>
                </c:pt>
                <c:pt idx="1">
                  <c:v>190588</c:v>
                </c:pt>
                <c:pt idx="2">
                  <c:v>196219</c:v>
                </c:pt>
                <c:pt idx="3">
                  <c:v>211871</c:v>
                </c:pt>
                <c:pt idx="4">
                  <c:v>164461</c:v>
                </c:pt>
                <c:pt idx="5">
                  <c:v>73672</c:v>
                </c:pt>
                <c:pt idx="6">
                  <c:v>29799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95203</c:v>
                </c:pt>
                <c:pt idx="1">
                  <c:v>96432</c:v>
                </c:pt>
                <c:pt idx="2">
                  <c:v>102433</c:v>
                </c:pt>
                <c:pt idx="3">
                  <c:v>113911</c:v>
                </c:pt>
                <c:pt idx="4">
                  <c:v>91922</c:v>
                </c:pt>
                <c:pt idx="5">
                  <c:v>39263</c:v>
                </c:pt>
                <c:pt idx="6">
                  <c:v>9538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242422</c:v>
                </c:pt>
                <c:pt idx="1">
                  <c:v>221721</c:v>
                </c:pt>
                <c:pt idx="2">
                  <c:v>239699</c:v>
                </c:pt>
                <c:pt idx="3">
                  <c:v>232370</c:v>
                </c:pt>
                <c:pt idx="4">
                  <c:v>178974</c:v>
                </c:pt>
                <c:pt idx="5">
                  <c:v>78517</c:v>
                </c:pt>
                <c:pt idx="6">
                  <c:v>44458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86198</c:v>
                </c:pt>
                <c:pt idx="1">
                  <c:v>89839</c:v>
                </c:pt>
                <c:pt idx="2">
                  <c:v>101177</c:v>
                </c:pt>
                <c:pt idx="3">
                  <c:v>104347</c:v>
                </c:pt>
                <c:pt idx="4">
                  <c:v>84858</c:v>
                </c:pt>
                <c:pt idx="5">
                  <c:v>30860</c:v>
                </c:pt>
                <c:pt idx="6">
                  <c:v>11675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489588</c:v>
                </c:pt>
                <c:pt idx="1">
                  <c:v>412309</c:v>
                </c:pt>
                <c:pt idx="2">
                  <c:v>435918</c:v>
                </c:pt>
                <c:pt idx="3">
                  <c:v>444241</c:v>
                </c:pt>
                <c:pt idx="4">
                  <c:v>343435</c:v>
                </c:pt>
                <c:pt idx="5">
                  <c:v>152189</c:v>
                </c:pt>
                <c:pt idx="6">
                  <c:v>74257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181401</c:v>
                </c:pt>
                <c:pt idx="1">
                  <c:v>186271</c:v>
                </c:pt>
                <c:pt idx="2">
                  <c:v>203610</c:v>
                </c:pt>
                <c:pt idx="3">
                  <c:v>218258</c:v>
                </c:pt>
                <c:pt idx="4">
                  <c:v>176780</c:v>
                </c:pt>
                <c:pt idx="5">
                  <c:v>70123</c:v>
                </c:pt>
                <c:pt idx="6">
                  <c:v>21213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1113776</c:v>
                </c:pt>
                <c:pt idx="1">
                  <c:v>1238161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548702</c:v>
                </c:pt>
                <c:pt idx="1">
                  <c:v>508954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425405</c:v>
                </c:pt>
                <c:pt idx="1">
                  <c:v>384945</c:v>
                </c:pt>
                <c:pt idx="2">
                  <c:v>317270</c:v>
                </c:pt>
                <c:pt idx="3">
                  <c:v>358880</c:v>
                </c:pt>
                <c:pt idx="4">
                  <c:v>286964</c:v>
                </c:pt>
                <c:pt idx="5">
                  <c:v>120942</c:v>
                </c:pt>
                <c:pt idx="6">
                  <c:v>46214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163758</c:v>
                </c:pt>
                <c:pt idx="1">
                  <c:v>191454</c:v>
                </c:pt>
                <c:pt idx="2">
                  <c:v>193104</c:v>
                </c:pt>
                <c:pt idx="3">
                  <c:v>214067</c:v>
                </c:pt>
                <c:pt idx="4">
                  <c:v>178026</c:v>
                </c:pt>
                <c:pt idx="5">
                  <c:v>75155</c:v>
                </c:pt>
                <c:pt idx="6">
                  <c:v>18872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말레이시아</c:v>
                </c:pt>
                <c:pt idx="7">
                  <c:v>베트남</c:v>
                </c:pt>
                <c:pt idx="8">
                  <c:v>네팔</c:v>
                </c:pt>
                <c:pt idx="9">
                  <c:v>타이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47066</c:v>
                </c:pt>
                <c:pt idx="1">
                  <c:v>295</c:v>
                </c:pt>
                <c:pt idx="2">
                  <c:v>507</c:v>
                </c:pt>
                <c:pt idx="3">
                  <c:v>507</c:v>
                </c:pt>
                <c:pt idx="4">
                  <c:v>526</c:v>
                </c:pt>
                <c:pt idx="5">
                  <c:v>150</c:v>
                </c:pt>
                <c:pt idx="6">
                  <c:v>1465</c:v>
                </c:pt>
                <c:pt idx="7">
                  <c:v>441</c:v>
                </c:pt>
                <c:pt idx="8">
                  <c:v>561</c:v>
                </c:pt>
                <c:pt idx="9">
                  <c:v>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말레이시아</c:v>
                </c:pt>
                <c:pt idx="7">
                  <c:v>베트남</c:v>
                </c:pt>
                <c:pt idx="8">
                  <c:v>네팔</c:v>
                </c:pt>
                <c:pt idx="9">
                  <c:v>타이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938</c:v>
                </c:pt>
                <c:pt idx="1">
                  <c:v>251</c:v>
                </c:pt>
                <c:pt idx="2">
                  <c:v>131</c:v>
                </c:pt>
                <c:pt idx="3">
                  <c:v>115</c:v>
                </c:pt>
                <c:pt idx="4">
                  <c:v>107</c:v>
                </c:pt>
                <c:pt idx="5">
                  <c:v>78</c:v>
                </c:pt>
                <c:pt idx="6">
                  <c:v>21</c:v>
                </c:pt>
                <c:pt idx="7">
                  <c:v>20</c:v>
                </c:pt>
                <c:pt idx="8">
                  <c:v>18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418406</c:v>
                </c:pt>
                <c:pt idx="1">
                  <c:v>443890</c:v>
                </c:pt>
                <c:pt idx="2">
                  <c:v>371745</c:v>
                </c:pt>
                <c:pt idx="3">
                  <c:v>385325</c:v>
                </c:pt>
                <c:pt idx="4">
                  <c:v>281051</c:v>
                </c:pt>
                <c:pt idx="5">
                  <c:v>117557</c:v>
                </c:pt>
                <c:pt idx="6">
                  <c:v>70406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144532</c:v>
                </c:pt>
                <c:pt idx="1">
                  <c:v>184207</c:v>
                </c:pt>
                <c:pt idx="2">
                  <c:v>185223</c:v>
                </c:pt>
                <c:pt idx="3">
                  <c:v>181551</c:v>
                </c:pt>
                <c:pt idx="4">
                  <c:v>149427</c:v>
                </c:pt>
                <c:pt idx="5">
                  <c:v>56669</c:v>
                </c:pt>
                <c:pt idx="6">
                  <c:v>21948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843811</c:v>
                </c:pt>
                <c:pt idx="1">
                  <c:v>828835</c:v>
                </c:pt>
                <c:pt idx="2">
                  <c:v>689015</c:v>
                </c:pt>
                <c:pt idx="3">
                  <c:v>744205</c:v>
                </c:pt>
                <c:pt idx="4">
                  <c:v>568015</c:v>
                </c:pt>
                <c:pt idx="5">
                  <c:v>238499</c:v>
                </c:pt>
                <c:pt idx="6">
                  <c:v>116620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308290</c:v>
                </c:pt>
                <c:pt idx="1">
                  <c:v>375661</c:v>
                </c:pt>
                <c:pt idx="2">
                  <c:v>378327</c:v>
                </c:pt>
                <c:pt idx="3">
                  <c:v>395618</c:v>
                </c:pt>
                <c:pt idx="4">
                  <c:v>327452</c:v>
                </c:pt>
                <c:pt idx="5">
                  <c:v>131824</c:v>
                </c:pt>
                <c:pt idx="6">
                  <c:v>40820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1940620</c:v>
                </c:pt>
                <c:pt idx="1">
                  <c:v>2088380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01월</c:v>
                </c:pt>
                <c:pt idx="1">
                  <c:v>2021년 01월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1034436</c:v>
                </c:pt>
                <c:pt idx="1">
                  <c:v>923557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캐나다</c:v>
                </c:pt>
                <c:pt idx="7">
                  <c:v>말레이시아</c:v>
                </c:pt>
                <c:pt idx="8">
                  <c:v>베트남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125601</c:v>
                </c:pt>
                <c:pt idx="1">
                  <c:v>459</c:v>
                </c:pt>
                <c:pt idx="2">
                  <c:v>1368</c:v>
                </c:pt>
                <c:pt idx="3">
                  <c:v>1610</c:v>
                </c:pt>
                <c:pt idx="4">
                  <c:v>1173</c:v>
                </c:pt>
                <c:pt idx="5">
                  <c:v>453</c:v>
                </c:pt>
                <c:pt idx="6">
                  <c:v>268</c:v>
                </c:pt>
                <c:pt idx="7">
                  <c:v>3828</c:v>
                </c:pt>
                <c:pt idx="8">
                  <c:v>991</c:v>
                </c:pt>
                <c:pt idx="9">
                  <c:v>2856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미얀마</c:v>
                </c:pt>
                <c:pt idx="2">
                  <c:v>필리핀</c:v>
                </c:pt>
                <c:pt idx="3">
                  <c:v>인도네시아</c:v>
                </c:pt>
                <c:pt idx="4">
                  <c:v>미국</c:v>
                </c:pt>
                <c:pt idx="5">
                  <c:v>네덜란드</c:v>
                </c:pt>
                <c:pt idx="6">
                  <c:v>캐나다</c:v>
                </c:pt>
                <c:pt idx="7">
                  <c:v>말레이시아</c:v>
                </c:pt>
                <c:pt idx="8">
                  <c:v>베트남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2509</c:v>
                </c:pt>
                <c:pt idx="1">
                  <c:v>547</c:v>
                </c:pt>
                <c:pt idx="2">
                  <c:v>439</c:v>
                </c:pt>
                <c:pt idx="3">
                  <c:v>372</c:v>
                </c:pt>
                <c:pt idx="4">
                  <c:v>300</c:v>
                </c:pt>
                <c:pt idx="5">
                  <c:v>263</c:v>
                </c:pt>
                <c:pt idx="6">
                  <c:v>48</c:v>
                </c:pt>
                <c:pt idx="7">
                  <c:v>46</c:v>
                </c:pt>
                <c:pt idx="8">
                  <c:v>46</c:v>
                </c:pt>
                <c:pt idx="9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300201</c:v>
                </c:pt>
                <c:pt idx="1">
                  <c:v>296920</c:v>
                </c:pt>
                <c:pt idx="2">
                  <c:v>286436</c:v>
                </c:pt>
                <c:pt idx="3">
                  <c:v>301312</c:v>
                </c:pt>
                <c:pt idx="4">
                  <c:v>245994</c:v>
                </c:pt>
                <c:pt idx="5">
                  <c:v>106263</c:v>
                </c:pt>
                <c:pt idx="6">
                  <c:v>39206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120072</c:v>
                </c:pt>
                <c:pt idx="1">
                  <c:v>155708</c:v>
                </c:pt>
                <c:pt idx="2">
                  <c:v>158070</c:v>
                </c:pt>
                <c:pt idx="3">
                  <c:v>172243</c:v>
                </c:pt>
                <c:pt idx="4">
                  <c:v>146417</c:v>
                </c:pt>
                <c:pt idx="5">
                  <c:v>58182</c:v>
                </c:pt>
                <c:pt idx="6">
                  <c:v>14148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3,671,196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1,773,167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11,541,691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8,697,902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16,522,154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8,342,588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4,796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-180,129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-141,212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-129,069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-192,637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-199,215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-122,411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-949,042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1,561,010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1,576,332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1,685,212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-949,042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601,364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-372,766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-340,427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-300,162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-284,459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-221,988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-111,445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1,561,010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-332,490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-426,254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1,561,010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2,413,322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1,561,010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566,892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6,921,956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3,484,543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3,749,177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1,135,766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725,981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591,513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6,867,095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3,749,177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3,067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28,831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-151,963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-138,522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-128,023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-729,207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1,057,656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1,113,776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-565,074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-729,207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-308,187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-226,038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-232,308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-225,983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1,057,656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-74,856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-49,891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-47,320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1,057,656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1,727,413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1,057,656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395,285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4,619,735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2,419,414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5,030,221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2,419,414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1,729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1,773,167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176,047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-119,048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-288,481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-64,272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-315,051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-343,729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-143,519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-31,573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118,459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-100,783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-65,017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-125,399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-177,688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4,070,605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8,342,588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682,278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-50,443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-199,751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-99,752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142,653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-14,172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132,826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-149,099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-153,677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117,941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139,562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-113,278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-176,937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196,032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-261,647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-124,166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-144,813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281,051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-273,874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-259,683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-186,522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-203,774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-131,624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-1,164,823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1,957,993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1,940,620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-1,164,823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828,835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689,015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568,015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238,499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-453,174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-348,587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-240,563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1,957,993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-401,546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1,041,383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-527,417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-128,131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-81,844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-71,917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1,957,992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2,969,155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1,405,085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4,028,997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1,957,991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